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DungGeunMo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057900" y="2057400"/>
            <a:ext cx="6172200" cy="6172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86500" y="5562600"/>
            <a:ext cx="5715000" cy="2387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388100" y="5956300"/>
            <a:ext cx="5511800" cy="162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“38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세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, 2030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년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스페인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월드컵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.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라스트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댄스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”</a:t>
            </a:r>
          </a:p>
          <a:p>
            <a:pPr algn="ctr" lvl="0">
              <a:lnSpc>
                <a:spcPct val="116199"/>
              </a:lnSpc>
            </a:pP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수많은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승부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,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수없는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쓰러짐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.</a:t>
            </a:r>
          </a:p>
          <a:p>
            <a:pPr algn="ctr" lvl="0">
              <a:lnSpc>
                <a:spcPct val="116199"/>
              </a:lnSpc>
            </a:pP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그때마다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일어섰고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,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다시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달렸다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.</a:t>
            </a:r>
          </a:p>
          <a:p>
            <a:pPr algn="ctr" lvl="0">
              <a:lnSpc>
                <a:spcPct val="116199"/>
              </a:lnSpc>
            </a:pP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지금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이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순간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,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이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무대는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끝이자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시작이다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.</a:t>
            </a:r>
          </a:p>
          <a:p>
            <a:pPr algn="ctr" lvl="0">
              <a:lnSpc>
                <a:spcPct val="116199"/>
              </a:lnSpc>
            </a:pP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마지막이라는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각오로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온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삶을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걸어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남은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경기에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임한다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.</a:t>
            </a:r>
          </a:p>
          <a:p>
            <a:pPr algn="ctr" lvl="0">
              <a:lnSpc>
                <a:spcPct val="116199"/>
              </a:lnSpc>
            </a:pP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모든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기억을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등에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짊어지고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,</a:t>
            </a:r>
          </a:p>
          <a:p>
            <a:pPr algn="ctr" lvl="0">
              <a:lnSpc>
                <a:spcPct val="116199"/>
              </a:lnSpc>
            </a:pP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대한민국을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위해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손흥민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그가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뛴다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057900" y="2057400"/>
            <a:ext cx="6172200" cy="6172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86500" y="5562600"/>
            <a:ext cx="5715000" cy="2387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388100" y="5956300"/>
            <a:ext cx="5511800" cy="162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“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포르투갈과의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16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강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.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끝까지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버텨냈다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.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숨조차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쉴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수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없던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승부차기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.”</a:t>
            </a:r>
          </a:p>
          <a:p>
            <a:pPr algn="ct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90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분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,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연장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30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분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,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그리고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운명의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순간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.</a:t>
            </a:r>
          </a:p>
          <a:p>
            <a:pPr algn="ctr" lvl="0">
              <a:lnSpc>
                <a:spcPct val="116199"/>
              </a:lnSpc>
            </a:pP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긴장과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침묵이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경기장을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지배하고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,</a:t>
            </a:r>
          </a:p>
          <a:p>
            <a:pPr algn="ctr" lvl="0">
              <a:lnSpc>
                <a:spcPct val="116199"/>
              </a:lnSpc>
            </a:pP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모두가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두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손을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모은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그때</a:t>
            </a:r>
          </a:p>
          <a:p>
            <a:pPr algn="ctr" lvl="0">
              <a:lnSpc>
                <a:spcPct val="116199"/>
              </a:lnSpc>
            </a:pP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마지막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슛이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골망을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흔들었다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.</a:t>
            </a:r>
          </a:p>
          <a:p>
            <a:pPr algn="ctr" lvl="0">
              <a:lnSpc>
                <a:spcPct val="116199"/>
              </a:lnSpc>
            </a:pP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그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한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방에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모든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감정이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터졌고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, 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우리는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살아남았다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.</a:t>
            </a:r>
          </a:p>
          <a:p>
            <a:pPr algn="ctr" lvl="0">
              <a:lnSpc>
                <a:spcPct val="116199"/>
              </a:lnSpc>
            </a:pP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또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한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걸음을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,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더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앞으로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나아갈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자격을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얻었다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057900" y="2057400"/>
            <a:ext cx="6172200" cy="6172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86500" y="5562600"/>
            <a:ext cx="5715000" cy="2387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388100" y="5842000"/>
            <a:ext cx="5511800" cy="1854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“8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강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.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상대는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아직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정해지지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않았다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.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하지만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그건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중요하지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않다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.”</a:t>
            </a:r>
          </a:p>
          <a:p>
            <a:pPr algn="ctr" lvl="0">
              <a:lnSpc>
                <a:spcPct val="116199"/>
              </a:lnSpc>
            </a:pP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이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순간을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위해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,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우리는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수년을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견뎠고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 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매일을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버텨왔다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.</a:t>
            </a:r>
          </a:p>
          <a:p>
            <a:pPr algn="ctr" lvl="0">
              <a:lnSpc>
                <a:spcPct val="116199"/>
              </a:lnSpc>
            </a:pP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수많은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고통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,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수많은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훈련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,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수많은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눈물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위에</a:t>
            </a:r>
          </a:p>
          <a:p>
            <a:pPr algn="ctr" lvl="0">
              <a:lnSpc>
                <a:spcPct val="116199"/>
              </a:lnSpc>
            </a:pP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지금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,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우리가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이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자리에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서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있다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.</a:t>
            </a:r>
          </a:p>
          <a:p>
            <a:pPr algn="ctr" lvl="0">
              <a:lnSpc>
                <a:spcPct val="116199"/>
              </a:lnSpc>
            </a:pP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이제는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더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이상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물러설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곳도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없다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.</a:t>
            </a:r>
          </a:p>
          <a:p>
            <a:pPr algn="ctr" lvl="0">
              <a:lnSpc>
                <a:spcPct val="116199"/>
              </a:lnSpc>
            </a:pP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끝이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보이는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이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무대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위에서</a:t>
            </a:r>
          </a:p>
          <a:p>
            <a:pPr algn="ctr" lvl="0">
              <a:lnSpc>
                <a:spcPct val="116199"/>
              </a:lnSpc>
            </a:pP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우리는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단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하나의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이름을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가슴에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달고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뛴다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—</a:t>
            </a:r>
          </a:p>
          <a:p>
            <a:pPr algn="ctr" lvl="0">
              <a:lnSpc>
                <a:spcPct val="116199"/>
              </a:lnSpc>
            </a:pP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대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.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한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.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민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.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국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445000" y="2057400"/>
            <a:ext cx="6172200" cy="6172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97400" y="3276600"/>
            <a:ext cx="5854700" cy="3746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699000" y="3581400"/>
            <a:ext cx="5651500" cy="283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DungGeunMo"/>
              </a:rPr>
              <a:t>게임설명</a:t>
            </a:r>
          </a:p>
          <a:p>
            <a:pPr algn="ctr" lvl="0">
              <a:lnSpc>
                <a:spcPct val="116199"/>
              </a:lnSpc>
            </a:pPr>
            <a:r>
              <a:rPr lang="en-US" sz="1400" b="false" i="false" u="none" strike="noStrike">
                <a:solidFill>
                  <a:srgbClr val="000000"/>
                </a:solidFill>
                <a:latin typeface="DungGeunMo"/>
              </a:rPr>
              <a:t>&lt;</a:t>
            </a:r>
            <a:r>
              <a:rPr lang="ko-KR" sz="1400" b="false" i="false" u="none" strike="noStrike">
                <a:solidFill>
                  <a:srgbClr val="000000"/>
                </a:solidFill>
                <a:ea typeface="DungGeunMo"/>
              </a:rPr>
              <a:t>조작법</a:t>
            </a:r>
            <a:r>
              <a:rPr lang="en-US" sz="1400" b="false" i="false" u="none" strike="noStrike">
                <a:solidFill>
                  <a:srgbClr val="000000"/>
                </a:solidFill>
                <a:latin typeface="DungGeunMo"/>
              </a:rPr>
              <a:t>&gt;</a:t>
            </a:r>
          </a:p>
          <a:p>
            <a:pPr algn="ctr" lvl="0">
              <a:lnSpc>
                <a:spcPct val="116199"/>
              </a:lnSpc>
            </a:pPr>
            <a:r>
              <a:rPr lang="ko-KR" sz="1400" b="false" i="false" u="none" strike="noStrike">
                <a:solidFill>
                  <a:srgbClr val="000000"/>
                </a:solidFill>
                <a:ea typeface="DungGeunMo"/>
              </a:rPr>
              <a:t>이동</a:t>
            </a:r>
            <a:r>
              <a:rPr lang="en-US" sz="1400" b="false" i="false" u="none" strike="noStrike">
                <a:solidFill>
                  <a:srgbClr val="000000"/>
                </a:solidFill>
                <a:latin typeface="DungGeunMo"/>
              </a:rPr>
              <a:t>(&lt;-,-&gt;): </a:t>
            </a:r>
            <a:r>
              <a:rPr lang="ko-KR" sz="1400" b="false" i="false" u="none" strike="noStrike">
                <a:solidFill>
                  <a:srgbClr val="000000"/>
                </a:solidFill>
                <a:ea typeface="DungGeunMo"/>
              </a:rPr>
              <a:t>방향키</a:t>
            </a:r>
            <a:r>
              <a:rPr lang="en-US" sz="14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400" b="false" i="false" u="none" strike="noStrike">
                <a:solidFill>
                  <a:srgbClr val="000000"/>
                </a:solidFill>
                <a:ea typeface="DungGeunMo"/>
              </a:rPr>
              <a:t>좌</a:t>
            </a:r>
            <a:r>
              <a:rPr lang="en-US" sz="1400" b="false" i="false" u="none" strike="noStrike">
                <a:solidFill>
                  <a:srgbClr val="000000"/>
                </a:solidFill>
                <a:latin typeface="DungGeunMo"/>
              </a:rPr>
              <a:t>,</a:t>
            </a:r>
            <a:r>
              <a:rPr lang="ko-KR" sz="1400" b="false" i="false" u="none" strike="noStrike">
                <a:solidFill>
                  <a:srgbClr val="000000"/>
                </a:solidFill>
                <a:ea typeface="DungGeunMo"/>
              </a:rPr>
              <a:t>우</a:t>
            </a:r>
          </a:p>
          <a:p>
            <a:pPr algn="ctr" lvl="0">
              <a:lnSpc>
                <a:spcPct val="116199"/>
              </a:lnSpc>
            </a:pPr>
            <a:r>
              <a:rPr lang="ko-KR" sz="1400" b="false" i="false" u="none" strike="noStrike">
                <a:solidFill>
                  <a:srgbClr val="000000"/>
                </a:solidFill>
                <a:ea typeface="DungGeunMo"/>
              </a:rPr>
              <a:t>파워슛</a:t>
            </a:r>
            <a:r>
              <a:rPr lang="en-US" sz="1400" b="false" i="false" u="none" strike="noStrike">
                <a:solidFill>
                  <a:srgbClr val="000000"/>
                </a:solidFill>
                <a:latin typeface="DungGeunMo"/>
              </a:rPr>
              <a:t>(Q) : </a:t>
            </a:r>
            <a:r>
              <a:rPr lang="ko-KR" sz="1400" b="false" i="false" u="none" strike="noStrike">
                <a:solidFill>
                  <a:srgbClr val="000000"/>
                </a:solidFill>
                <a:ea typeface="DungGeunMo"/>
              </a:rPr>
              <a:t>벽돌</a:t>
            </a:r>
            <a:r>
              <a:rPr lang="en-US" sz="14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400" b="false" i="false" u="none" strike="noStrike">
                <a:solidFill>
                  <a:srgbClr val="000000"/>
                </a:solidFill>
                <a:ea typeface="DungGeunMo"/>
              </a:rPr>
              <a:t>종류와</a:t>
            </a:r>
            <a:r>
              <a:rPr lang="en-US" sz="14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400" b="false" i="false" u="none" strike="noStrike">
                <a:solidFill>
                  <a:srgbClr val="000000"/>
                </a:solidFill>
                <a:ea typeface="DungGeunMo"/>
              </a:rPr>
              <a:t>관계없이</a:t>
            </a:r>
            <a:r>
              <a:rPr lang="en-US" sz="14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400" b="false" i="false" u="none" strike="noStrike">
                <a:solidFill>
                  <a:srgbClr val="000000"/>
                </a:solidFill>
                <a:ea typeface="DungGeunMo"/>
              </a:rPr>
              <a:t>두개의</a:t>
            </a:r>
            <a:r>
              <a:rPr lang="en-US" sz="14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400" b="false" i="false" u="none" strike="noStrike">
                <a:solidFill>
                  <a:srgbClr val="000000"/>
                </a:solidFill>
                <a:ea typeface="DungGeunMo"/>
              </a:rPr>
              <a:t>벽돌을</a:t>
            </a:r>
            <a:r>
              <a:rPr lang="en-US" sz="14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400" b="false" i="false" u="none" strike="noStrike">
                <a:solidFill>
                  <a:srgbClr val="000000"/>
                </a:solidFill>
                <a:ea typeface="DungGeunMo"/>
              </a:rPr>
              <a:t>한번에</a:t>
            </a:r>
            <a:r>
              <a:rPr lang="en-US" sz="14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400" b="false" i="false" u="none" strike="noStrike">
                <a:solidFill>
                  <a:srgbClr val="000000"/>
                </a:solidFill>
                <a:ea typeface="DungGeunMo"/>
              </a:rPr>
              <a:t>파괴</a:t>
            </a:r>
          </a:p>
          <a:p>
            <a:pPr algn="ctr" lvl="0">
              <a:lnSpc>
                <a:spcPct val="116199"/>
              </a:lnSpc>
            </a:pPr>
            <a:r>
              <a:rPr lang="en-US" sz="1400" b="false" i="false" u="none" strike="noStrike">
                <a:solidFill>
                  <a:srgbClr val="000000"/>
                </a:solidFill>
                <a:latin typeface="DungGeunMo"/>
              </a:rPr>
              <a:t/>
            </a:r>
          </a:p>
          <a:p>
            <a:pPr algn="ctr" lvl="0">
              <a:lnSpc>
                <a:spcPct val="116199"/>
              </a:lnSpc>
            </a:pPr>
            <a:r>
              <a:rPr lang="en-US" sz="1400" b="false" i="false" u="none" strike="noStrike">
                <a:solidFill>
                  <a:srgbClr val="000000"/>
                </a:solidFill>
                <a:latin typeface="DungGeunMo"/>
              </a:rPr>
              <a:t>&lt;</a:t>
            </a:r>
            <a:r>
              <a:rPr lang="ko-KR" sz="1400" b="false" i="false" u="none" strike="noStrike">
                <a:solidFill>
                  <a:srgbClr val="000000"/>
                </a:solidFill>
                <a:ea typeface="DungGeunMo"/>
              </a:rPr>
              <a:t>규칙</a:t>
            </a:r>
            <a:r>
              <a:rPr lang="en-US" sz="1400" b="false" i="false" u="none" strike="noStrike">
                <a:solidFill>
                  <a:srgbClr val="000000"/>
                </a:solidFill>
                <a:latin typeface="DungGeunMo"/>
              </a:rPr>
              <a:t>&gt;</a:t>
            </a:r>
          </a:p>
          <a:p>
            <a:pPr algn="ct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1.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잔디벽돌과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수비벽돌을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파괴하세요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.</a:t>
            </a:r>
          </a:p>
          <a:p>
            <a:pPr algn="ctr" lvl="0">
              <a:lnSpc>
                <a:spcPct val="116199"/>
              </a:lnSpc>
            </a:pP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수비벽돌은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난이도가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올라갈수록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여러번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공으로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맞춰야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파괴됩니다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.</a:t>
            </a:r>
          </a:p>
          <a:p>
            <a:pPr algn="ct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2.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골키퍼를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피해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득점하세요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!</a:t>
            </a:r>
          </a:p>
          <a:p>
            <a:pPr algn="ctr" lvl="0">
              <a:lnSpc>
                <a:spcPct val="116199"/>
              </a:lnSpc>
            </a:pP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만약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,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손흥민이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공을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놓치게되면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실점합니다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.</a:t>
            </a:r>
          </a:p>
          <a:p>
            <a:pPr algn="ct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3.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라운드가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종료될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때까지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상대팀보다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많은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득점을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하면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승리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!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708400" y="2057400"/>
            <a:ext cx="6172200" cy="6172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860800" y="3276600"/>
            <a:ext cx="5854700" cy="37465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62500" y="5740400"/>
            <a:ext cx="266700" cy="406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699000" y="5283200"/>
            <a:ext cx="279400" cy="406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432300" y="4826000"/>
            <a:ext cx="279400" cy="406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511800" y="4394200"/>
            <a:ext cx="419100" cy="3048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962400" y="3797300"/>
            <a:ext cx="5651500" cy="2501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DungGeunMo"/>
              </a:rPr>
              <a:t>게임요소</a:t>
            </a:r>
          </a:p>
          <a:p>
            <a:pPr algn="ctr" lvl="0">
              <a:lnSpc>
                <a:spcPct val="116199"/>
              </a:lnSpc>
            </a:pPr>
            <a:r>
              <a:rPr lang="en-US" sz="1400" b="false" i="false" u="none" strike="noStrike">
                <a:solidFill>
                  <a:srgbClr val="000000"/>
                </a:solidFill>
                <a:latin typeface="DungGeunMo"/>
              </a:rPr>
              <a:t/>
            </a:r>
          </a:p>
          <a:p>
            <a:pPr algn="ct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1.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잔디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: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한번에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파괴가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가능합니다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.</a:t>
            </a:r>
          </a:p>
          <a:p>
            <a:pPr algn="ct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/>
            </a:r>
          </a:p>
          <a:p>
            <a:pPr algn="ct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2.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수비수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: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난이도가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올라갈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수록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여러번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공으로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맞춰야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파괴됩니다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.</a:t>
            </a:r>
          </a:p>
          <a:p>
            <a:pPr algn="ct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/>
            </a:r>
          </a:p>
          <a:p>
            <a:pPr algn="ct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3.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골키퍼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: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계속해서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움직입니다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.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공으로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파괴할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수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없습니다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.</a:t>
            </a:r>
          </a:p>
          <a:p>
            <a:pPr algn="ct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/>
            </a:r>
          </a:p>
          <a:p>
            <a:pPr algn="ct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4.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심판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: 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파괴하면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파워슛을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1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회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더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사용할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수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있습니다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.</a:t>
            </a:r>
          </a:p>
          <a:p>
            <a:pPr algn="ct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/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445000" y="2057400"/>
            <a:ext cx="6172200" cy="6172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97400" y="3276600"/>
            <a:ext cx="5854700" cy="3746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194300" y="3860800"/>
            <a:ext cx="4686300" cy="2603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DungGeunMo"/>
              </a:rPr>
              <a:t>스코어</a:t>
            </a:r>
          </a:p>
          <a:p>
            <a:pPr algn="ctr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DungGeunMo"/>
              </a:rPr>
              <a:t/>
            </a:r>
          </a:p>
          <a:p>
            <a:pPr algn="ctr" lvl="0">
              <a:lnSpc>
                <a:spcPct val="116199"/>
              </a:lnSpc>
            </a:pPr>
            <a:r>
              <a:rPr lang="ko-KR" sz="1400" b="false" i="false" u="none" strike="noStrike">
                <a:solidFill>
                  <a:srgbClr val="000000"/>
                </a:solidFill>
                <a:ea typeface="DungGeunMo"/>
              </a:rPr>
              <a:t>실점</a:t>
            </a:r>
            <a:r>
              <a:rPr lang="en-US" sz="1400" b="false" i="false" u="none" strike="noStrike">
                <a:solidFill>
                  <a:srgbClr val="000000"/>
                </a:solidFill>
                <a:latin typeface="DungGeunMo"/>
              </a:rPr>
              <a:t> -300 PTS</a:t>
            </a:r>
          </a:p>
          <a:p>
            <a:pPr algn="ctr" lvl="0">
              <a:lnSpc>
                <a:spcPct val="116199"/>
              </a:lnSpc>
            </a:pPr>
            <a:r>
              <a:rPr lang="en-US" sz="1400" b="false" i="false" u="none" strike="noStrike">
                <a:solidFill>
                  <a:srgbClr val="000000"/>
                </a:solidFill>
                <a:latin typeface="DungGeunMo"/>
              </a:rPr>
              <a:t/>
            </a:r>
          </a:p>
          <a:p>
            <a:pPr algn="ctr" lvl="0">
              <a:lnSpc>
                <a:spcPct val="116199"/>
              </a:lnSpc>
            </a:pPr>
            <a:r>
              <a:rPr lang="ko-KR" sz="1400" b="false" i="false" u="none" strike="noStrike">
                <a:solidFill>
                  <a:srgbClr val="000000"/>
                </a:solidFill>
                <a:ea typeface="DungGeunMo"/>
              </a:rPr>
              <a:t>잔디벽돌</a:t>
            </a:r>
            <a:r>
              <a:rPr lang="en-US" sz="14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400" b="false" i="false" u="none" strike="noStrike">
                <a:solidFill>
                  <a:srgbClr val="000000"/>
                </a:solidFill>
                <a:ea typeface="DungGeunMo"/>
              </a:rPr>
              <a:t>파괴</a:t>
            </a:r>
            <a:r>
              <a:rPr lang="en-US" sz="1400" b="false" i="false" u="none" strike="noStrike">
                <a:solidFill>
                  <a:srgbClr val="000000"/>
                </a:solidFill>
                <a:latin typeface="DungGeunMo"/>
              </a:rPr>
              <a:t>(</a:t>
            </a:r>
            <a:r>
              <a:rPr lang="ko-KR" sz="1400" b="false" i="false" u="none" strike="noStrike">
                <a:solidFill>
                  <a:srgbClr val="000000"/>
                </a:solidFill>
                <a:ea typeface="DungGeunMo"/>
              </a:rPr>
              <a:t>패스</a:t>
            </a:r>
            <a:r>
              <a:rPr lang="en-US" sz="1400" b="false" i="false" u="none" strike="noStrike">
                <a:solidFill>
                  <a:srgbClr val="000000"/>
                </a:solidFill>
                <a:latin typeface="DungGeunMo"/>
              </a:rPr>
              <a:t>) +50 PTS</a:t>
            </a:r>
          </a:p>
          <a:p>
            <a:pPr algn="ctr" lvl="0">
              <a:lnSpc>
                <a:spcPct val="116199"/>
              </a:lnSpc>
            </a:pPr>
            <a:r>
              <a:rPr lang="en-US" sz="1400" b="false" i="false" u="none" strike="noStrike">
                <a:solidFill>
                  <a:srgbClr val="000000"/>
                </a:solidFill>
                <a:latin typeface="DungGeunMo"/>
              </a:rPr>
              <a:t/>
            </a:r>
          </a:p>
          <a:p>
            <a:pPr algn="ctr" lvl="0">
              <a:lnSpc>
                <a:spcPct val="116199"/>
              </a:lnSpc>
            </a:pPr>
            <a:r>
              <a:rPr lang="ko-KR" sz="1400" b="false" i="false" u="none" strike="noStrike">
                <a:solidFill>
                  <a:srgbClr val="000000"/>
                </a:solidFill>
                <a:ea typeface="DungGeunMo"/>
              </a:rPr>
              <a:t>수비벽돌</a:t>
            </a:r>
            <a:r>
              <a:rPr lang="en-US" sz="14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400" b="false" i="false" u="none" strike="noStrike">
                <a:solidFill>
                  <a:srgbClr val="000000"/>
                </a:solidFill>
                <a:ea typeface="DungGeunMo"/>
              </a:rPr>
              <a:t>격파</a:t>
            </a:r>
            <a:r>
              <a:rPr lang="en-US" sz="1400" b="false" i="false" u="none" strike="noStrike">
                <a:solidFill>
                  <a:srgbClr val="000000"/>
                </a:solidFill>
                <a:latin typeface="DungGeunMo"/>
              </a:rPr>
              <a:t>(</a:t>
            </a:r>
            <a:r>
              <a:rPr lang="ko-KR" sz="1400" b="false" i="false" u="none" strike="noStrike">
                <a:solidFill>
                  <a:srgbClr val="000000"/>
                </a:solidFill>
                <a:ea typeface="DungGeunMo"/>
              </a:rPr>
              <a:t>어시스트</a:t>
            </a:r>
            <a:r>
              <a:rPr lang="en-US" sz="1400" b="false" i="false" u="none" strike="noStrike">
                <a:solidFill>
                  <a:srgbClr val="000000"/>
                </a:solidFill>
                <a:latin typeface="DungGeunMo"/>
              </a:rPr>
              <a:t>) +100 PTS</a:t>
            </a:r>
          </a:p>
          <a:p>
            <a:pPr algn="ctr" lvl="0">
              <a:lnSpc>
                <a:spcPct val="116199"/>
              </a:lnSpc>
            </a:pPr>
            <a:r>
              <a:rPr lang="en-US" sz="1400" b="false" i="false" u="none" strike="noStrike">
                <a:solidFill>
                  <a:srgbClr val="000000"/>
                </a:solidFill>
                <a:latin typeface="DungGeunMo"/>
              </a:rPr>
              <a:t/>
            </a:r>
          </a:p>
          <a:p>
            <a:pPr algn="ctr" lvl="0">
              <a:lnSpc>
                <a:spcPct val="116199"/>
              </a:lnSpc>
            </a:pPr>
            <a:r>
              <a:rPr lang="ko-KR" sz="1400" b="false" i="false" u="none" strike="noStrike">
                <a:solidFill>
                  <a:srgbClr val="000000"/>
                </a:solidFill>
                <a:ea typeface="DungGeunMo"/>
              </a:rPr>
              <a:t>득점</a:t>
            </a:r>
            <a:r>
              <a:rPr lang="en-US" sz="1400" b="false" i="false" u="none" strike="noStrike">
                <a:solidFill>
                  <a:srgbClr val="000000"/>
                </a:solidFill>
                <a:latin typeface="DungGeunMo"/>
              </a:rPr>
              <a:t>(</a:t>
            </a:r>
            <a:r>
              <a:rPr lang="ko-KR" sz="1400" b="false" i="false" u="none" strike="noStrike">
                <a:solidFill>
                  <a:srgbClr val="000000"/>
                </a:solidFill>
                <a:ea typeface="DungGeunMo"/>
              </a:rPr>
              <a:t>골</a:t>
            </a:r>
            <a:r>
              <a:rPr lang="en-US" sz="1400" b="false" i="false" u="none" strike="noStrike">
                <a:solidFill>
                  <a:srgbClr val="000000"/>
                </a:solidFill>
                <a:latin typeface="DungGeunMo"/>
              </a:rPr>
              <a:t>) +500 PTS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051300" y="2082800"/>
            <a:ext cx="6172200" cy="6172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381500" y="2959100"/>
            <a:ext cx="5511800" cy="4394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경기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종료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휘슬이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울렸다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.</a:t>
            </a:r>
          </a:p>
          <a:p>
            <a:pPr algn="ctr" lvl="0">
              <a:lnSpc>
                <a:spcPct val="116199"/>
              </a:lnSpc>
            </a:pP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순간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,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시간이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멈춘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듯했다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.</a:t>
            </a:r>
          </a:p>
          <a:p>
            <a:pPr algn="ctr" lvl="0">
              <a:lnSpc>
                <a:spcPct val="116199"/>
              </a:lnSpc>
            </a:pP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숨이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멎을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것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같은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침묵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속에서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,</a:t>
            </a:r>
          </a:p>
          <a:p>
            <a:pPr algn="ctr" lvl="0">
              <a:lnSpc>
                <a:spcPct val="116199"/>
              </a:lnSpc>
            </a:pP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한순간에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터져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나온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환호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.</a:t>
            </a:r>
          </a:p>
          <a:p>
            <a:pPr algn="ctr" lvl="0">
              <a:lnSpc>
                <a:spcPct val="116199"/>
              </a:lnSpc>
            </a:pP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붉은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유니폼들이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서로를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껴안고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,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주저앉고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,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울고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웃었다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.</a:t>
            </a:r>
          </a:p>
          <a:p>
            <a:pPr algn="ct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38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세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.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마지막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월드컵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.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라스트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댄스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.</a:t>
            </a:r>
          </a:p>
          <a:p>
            <a:pPr algn="ctr" lvl="0">
              <a:lnSpc>
                <a:spcPct val="116199"/>
              </a:lnSpc>
            </a:pP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그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무대에서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그는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결국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약속을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지켰다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.</a:t>
            </a:r>
          </a:p>
          <a:p>
            <a:pPr algn="ct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/>
            </a:r>
          </a:p>
          <a:p>
            <a:pPr algn="ctr" lvl="0">
              <a:lnSpc>
                <a:spcPct val="116199"/>
              </a:lnSpc>
            </a:pP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수없이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쓰러졌던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시간들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,</a:t>
            </a:r>
          </a:p>
          <a:p>
            <a:pPr algn="ctr" lvl="0">
              <a:lnSpc>
                <a:spcPct val="116199"/>
              </a:lnSpc>
            </a:pP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넘어져도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다시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일어서던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나날들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,</a:t>
            </a:r>
          </a:p>
          <a:p>
            <a:pPr algn="ctr" lvl="0">
              <a:lnSpc>
                <a:spcPct val="116199"/>
              </a:lnSpc>
            </a:pP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끝내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이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자리에서</a:t>
            </a:r>
          </a:p>
          <a:p>
            <a:pPr algn="ctr" lvl="0">
              <a:lnSpc>
                <a:spcPct val="116199"/>
              </a:lnSpc>
            </a:pP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대한민국의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이름으로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세계를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울렸다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.</a:t>
            </a:r>
          </a:p>
          <a:p>
            <a:pPr algn="ct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/>
            </a:r>
          </a:p>
          <a:p>
            <a:pPr algn="ctr" lvl="0">
              <a:lnSpc>
                <a:spcPct val="116199"/>
              </a:lnSpc>
            </a:pP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캡틴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손흥민은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고개를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들고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하늘을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바라봤다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.</a:t>
            </a:r>
          </a:p>
          <a:p>
            <a:pPr algn="ctr" lvl="0">
              <a:lnSpc>
                <a:spcPct val="116199"/>
              </a:lnSpc>
            </a:pP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눈에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눈물이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맺혔다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.</a:t>
            </a:r>
          </a:p>
          <a:p>
            <a:pPr algn="ct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"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끝까지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함께해줘서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고맙다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."</a:t>
            </a:r>
          </a:p>
          <a:p>
            <a:pPr algn="ctr" lvl="0">
              <a:lnSpc>
                <a:spcPct val="116199"/>
              </a:lnSpc>
            </a:pP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그의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마지막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무대는</a:t>
            </a:r>
          </a:p>
          <a:p>
            <a:pPr algn="ctr" lvl="0">
              <a:lnSpc>
                <a:spcPct val="116199"/>
              </a:lnSpc>
            </a:pP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전설이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되었고</a:t>
            </a:r>
          </a:p>
          <a:p>
            <a:pPr algn="ctr" lvl="0">
              <a:lnSpc>
                <a:spcPct val="116199"/>
              </a:lnSpc>
            </a:pP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이날의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붉은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함성은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영원히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기억될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DungGeunMo"/>
              </a:rPr>
              <a:t>것이다</a:t>
            </a:r>
            <a:r>
              <a:rPr lang="en-US" sz="1300" b="false" i="false" u="none" strike="noStrike">
                <a:solidFill>
                  <a:srgbClr val="000000"/>
                </a:solidFill>
                <a:latin typeface="DungGeunMo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